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8" r:id="rId9"/>
    <p:sldId id="272" r:id="rId10"/>
    <p:sldId id="265" r:id="rId11"/>
    <p:sldId id="267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ёна Аверьянова" initials="АА" lastIdx="2" clrIdx="0">
    <p:extLst>
      <p:ext uri="{19B8F6BF-5375-455C-9EA6-DF929625EA0E}">
        <p15:presenceInfo xmlns:p15="http://schemas.microsoft.com/office/powerpoint/2012/main" xmlns="" userId="caf750702b38bd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Результаты: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 знают о Агафонове</c:v>
                </c:pt>
                <c:pt idx="1">
                  <c:v>Знают о Агафонове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1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1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84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3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3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29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0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3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3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1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F570-66FE-415B-9133-9B757FFA8CE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5323-A8CA-4FCB-8CD4-5B4CF415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36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ovietmedals.ucoz.com/_fr/0/7287080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696506" y="220663"/>
            <a:ext cx="9001462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Своих героев нужно знать в лицо…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53" y="1685360"/>
            <a:ext cx="3212844" cy="4640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8160" y="1665180"/>
            <a:ext cx="471847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Агафонов 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Василий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Яковлевич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Старшина 2 статьи ,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командир отделения торпедистов.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Героически погиб в 1944 году в АК-Мечети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5194300"/>
            <a:ext cx="553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выполнили ученики 7 класса МОУ </a:t>
            </a:r>
            <a:r>
              <a:rPr lang="ru-R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Кротковская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ОШ : </a:t>
            </a:r>
            <a:r>
              <a:rPr lang="ru-R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Валяев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Данила, Чубарова Яна, </a:t>
            </a:r>
            <a:r>
              <a:rPr lang="ru-R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Нусина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Анна, Романова Анна, Чинкова Катя.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Аверьянова Алёна Евгеньевна.</a:t>
            </a:r>
          </a:p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2020 год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66" y="400594"/>
            <a:ext cx="5055931" cy="892629"/>
          </a:xfrm>
        </p:spPr>
        <p:txBody>
          <a:bodyPr/>
          <a:lstStyle/>
          <a:p>
            <a:r>
              <a:rPr lang="ru-RU" dirty="0" smtClean="0"/>
              <a:t>Захоронение</a:t>
            </a:r>
            <a:endParaRPr lang="ru-RU" dirty="0"/>
          </a:p>
        </p:txBody>
      </p:sp>
      <p:pic>
        <p:nvPicPr>
          <p:cNvPr id="1026" name="Picture 2" descr="https://sun1-90.userapi.com/SKsBDBxZIxbp0YOCN7ag5LVEJHlfa3cDsdKleQ/VJSmAWMzIz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2" y="1975394"/>
            <a:ext cx="657013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18.userapi.com/TQmSLtWMB8pQvcqCffGYxkfjxgxiPgNcCX8CTg/lhykP6uw9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11458" y="2234655"/>
            <a:ext cx="5648314" cy="3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5886" y="608560"/>
            <a:ext cx="496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СКВЕРЕ ГЕРОЕВ ПГТ ЧЕРНОМОРСКОЕ РЕСПУБЛИКА КРЫМ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24" y="1487306"/>
            <a:ext cx="7482976" cy="495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аг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8" b="26997"/>
          <a:stretch/>
        </p:blipFill>
        <p:spPr bwMode="auto">
          <a:xfrm>
            <a:off x="3166548" y="608560"/>
            <a:ext cx="5170487" cy="61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 БРОШЮРЫ ДЛЯ ЖИТЕЛЕЙ С.КРОТКОВО</a:t>
            </a:r>
            <a:endParaRPr lang="ru-RU" dirty="0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612">
            <a:off x="730433" y="1801906"/>
            <a:ext cx="3464859" cy="46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989">
            <a:off x="7134736" y="2491067"/>
            <a:ext cx="4412118" cy="33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97" y="1888347"/>
            <a:ext cx="3496234" cy="46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2" r="3944" b="6262"/>
          <a:stretch/>
        </p:blipFill>
        <p:spPr bwMode="auto">
          <a:xfrm>
            <a:off x="764240" y="1411942"/>
            <a:ext cx="10830617" cy="524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777" y="211613"/>
            <a:ext cx="112955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Этот человек является примером мужества </a:t>
            </a:r>
            <a:r>
              <a:rPr lang="ru-RU" b="1" dirty="0" smtClean="0"/>
              <a:t>, </a:t>
            </a:r>
            <a:r>
              <a:rPr lang="ru-RU" b="1" dirty="0"/>
              <a:t>героизма и трудолюбия для нас, подрастающего поколения. Мы должны знать и сохранить имя </a:t>
            </a:r>
            <a:r>
              <a:rPr lang="ru-RU" b="1" dirty="0" smtClean="0"/>
              <a:t>Василия Яковлевича Агафонова, </a:t>
            </a:r>
            <a:r>
              <a:rPr lang="ru-RU" b="1" dirty="0"/>
              <a:t>а также других участников </a:t>
            </a:r>
            <a:r>
              <a:rPr lang="ru-RU" b="1" dirty="0" smtClean="0"/>
              <a:t>Великой </a:t>
            </a:r>
            <a:r>
              <a:rPr lang="ru-RU" b="1" dirty="0"/>
              <a:t>Отечественной войны, передавать их имена из поколения в поколение, чтобы жила правда о воине, чтобы последующие поколения знали об истоках и значении Великой Победы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1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450" y="296093"/>
            <a:ext cx="10304054" cy="5921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Переулок </a:t>
            </a:r>
            <a:r>
              <a:rPr lang="ru-RU" dirty="0" err="1" smtClean="0"/>
              <a:t>агафонова</a:t>
            </a:r>
            <a:r>
              <a:rPr lang="ru-RU" dirty="0" smtClean="0"/>
              <a:t> на карте с.Кротково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99" t="28130" r="16475" b="15316"/>
          <a:stretch/>
        </p:blipFill>
        <p:spPr>
          <a:xfrm>
            <a:off x="1869259" y="1109191"/>
            <a:ext cx="9026435" cy="5421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6431" y="2390503"/>
            <a:ext cx="218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Переулок Агафонова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167" y="612867"/>
            <a:ext cx="9795934" cy="796833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Мы решили провести Опрос жителей </a:t>
            </a:r>
            <a:r>
              <a:rPr lang="ru-RU" sz="2400" dirty="0" err="1" smtClean="0"/>
              <a:t>с.Кротково</a:t>
            </a:r>
            <a:r>
              <a:rPr lang="ru-RU" sz="2400" dirty="0" smtClean="0"/>
              <a:t>, знают ли они в честь кого назван этот переулок.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440779"/>
              </p:ext>
            </p:extLst>
          </p:nvPr>
        </p:nvGraphicFramePr>
        <p:xfrm>
          <a:off x="1498600" y="1384300"/>
          <a:ext cx="94488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985" y="419463"/>
            <a:ext cx="9014702" cy="558437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Чтобы рассказать людям об этом отважном </a:t>
            </a:r>
            <a:r>
              <a:rPr lang="ru-RU" sz="2800" dirty="0" err="1" smtClean="0"/>
              <a:t>человеке,уроженце</a:t>
            </a:r>
            <a:r>
              <a:rPr lang="ru-RU" sz="2800" dirty="0" smtClean="0"/>
              <a:t> нашего села,  Начинаем сбор информации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7879" r="-2637" b="10368"/>
          <a:stretch/>
        </p:blipFill>
        <p:spPr>
          <a:xfrm>
            <a:off x="2360810" y="1375005"/>
            <a:ext cx="3566764" cy="4497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0" t="18286" r="-7389" b="14476"/>
          <a:stretch/>
        </p:blipFill>
        <p:spPr>
          <a:xfrm>
            <a:off x="6015446" y="1318024"/>
            <a:ext cx="4206240" cy="4611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2056" y="1430381"/>
            <a:ext cx="3589020" cy="4937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36" y="2356210"/>
            <a:ext cx="548640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6500" y="5124966"/>
            <a:ext cx="19367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Газетные статьи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300" y="4663301"/>
            <a:ext cx="2209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Сбор информации в школьном музее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98" y="0"/>
            <a:ext cx="4080812" cy="138303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965" y="609601"/>
            <a:ext cx="5663591" cy="5869576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 Василий Агафонов родился </a:t>
            </a:r>
            <a:r>
              <a:rPr lang="ru-RU" dirty="0" smtClean="0">
                <a:effectLst/>
              </a:rPr>
              <a:t>в 16 февраля </a:t>
            </a:r>
            <a:r>
              <a:rPr lang="ru-RU" dirty="0">
                <a:effectLst/>
              </a:rPr>
              <a:t>1917 году </a:t>
            </a:r>
            <a:r>
              <a:rPr lang="ru-RU" dirty="0" smtClean="0">
                <a:effectLst/>
              </a:rPr>
              <a:t>в с. </a:t>
            </a:r>
            <a:r>
              <a:rPr lang="ru-RU" dirty="0" err="1" smtClean="0">
                <a:effectLst/>
              </a:rPr>
              <a:t>Кротково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Сенгилеевского</a:t>
            </a:r>
            <a:r>
              <a:rPr lang="ru-RU" dirty="0" smtClean="0">
                <a:effectLst/>
              </a:rPr>
              <a:t> района</a:t>
            </a:r>
          </a:p>
          <a:p>
            <a:r>
              <a:rPr lang="ru-RU" dirty="0">
                <a:effectLst/>
              </a:rPr>
              <a:t>До </a:t>
            </a:r>
            <a:r>
              <a:rPr lang="ru-RU" dirty="0" smtClean="0">
                <a:effectLst/>
              </a:rPr>
              <a:t>девятнадцати </a:t>
            </a:r>
            <a:r>
              <a:rPr lang="ru-RU" dirty="0">
                <a:effectLst/>
              </a:rPr>
              <a:t>лет жил и работал Василий Агафонов в родном селе, трудился добросовестно в колхозе, стал комсомольцем. А в 1936 году, когда его семья </a:t>
            </a:r>
            <a:r>
              <a:rPr lang="ru-RU" dirty="0" smtClean="0">
                <a:effectLst/>
              </a:rPr>
              <a:t>переехала </a:t>
            </a:r>
            <a:r>
              <a:rPr lang="ru-RU" dirty="0">
                <a:effectLst/>
              </a:rPr>
              <a:t>в Казань, пошел работать на маслозавод. За короткое время проявил себя знающим и умелым мастером, портрет его появился на Доске почета.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В 1938 году Агафонова торжественно проводили на Тихоокеанский флот. Служил примерно Василий, дорожил честью советского моряка, за годы предвоенной службы освоил несколько специальностей. И хотя служба на торпедных катерах нравилась молодому моряку, </a:t>
            </a:r>
            <a:r>
              <a:rPr lang="ru-RU" dirty="0" smtClean="0">
                <a:effectLst/>
              </a:rPr>
              <a:t>мечтал </a:t>
            </a:r>
            <a:r>
              <a:rPr lang="ru-RU" dirty="0">
                <a:effectLst/>
              </a:rPr>
              <a:t>он о возвращении в родной дом, к мирному труду.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88" y="994410"/>
            <a:ext cx="3412671" cy="54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37" y="362857"/>
            <a:ext cx="5228963" cy="156435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Подвиг Агафонова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2278380"/>
            <a:ext cx="6644377" cy="3695700"/>
          </a:xfrm>
        </p:spPr>
      </p:pic>
      <p:sp>
        <p:nvSpPr>
          <p:cNvPr id="5" name="TextBox 4"/>
          <p:cNvSpPr txBox="1"/>
          <p:nvPr/>
        </p:nvSpPr>
        <p:spPr>
          <a:xfrm>
            <a:off x="457200" y="587829"/>
            <a:ext cx="49508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январе 1944 года катер Агафонова принимал участие в высадке десанта в Керчь. Участвовал Василий и во многих других операциях. Особенно успешно действовали катерники на коммуникациях противника в районе Камыш-Бурун – Керчь. Они смело вступали в бой с вражескими кораблями.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марте 1944 года торпедный катер, на котором служил Агафонов, выполняя боевое задание, вступил в сражение с шестью кораблями противника, охранявшими караван судов. Советские моряки смело атаковали головной транспорт врага, но и сами были атакованы вражескими боевыми кораблями. Завязался ожесточенный неравный бой. Наш катер получил серьезные повреждения, потерял ход и начал тонуть. Тяжело раненного Агафонова фашисты сняли с тонущего катера и доставили на </a:t>
            </a:r>
            <a:r>
              <a:rPr lang="ru-RU" dirty="0" smtClean="0"/>
              <a:t>базу.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9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1062" y="1210492"/>
            <a:ext cx="4984322" cy="1326321"/>
          </a:xfrm>
        </p:spPr>
        <p:txBody>
          <a:bodyPr/>
          <a:lstStyle/>
          <a:p>
            <a:r>
              <a:rPr lang="ru-RU" dirty="0" smtClean="0"/>
              <a:t>Подвиг </a:t>
            </a:r>
            <a:r>
              <a:rPr lang="ru-RU" dirty="0" err="1" smtClean="0"/>
              <a:t>агафонова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31628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</a:rPr>
              <a:t>Верный воинскому долгу и военной присяге, старшина 2-й статьи </a:t>
            </a:r>
            <a:r>
              <a:rPr lang="ru-RU" sz="2800" dirty="0" err="1">
                <a:effectLst/>
              </a:rPr>
              <a:t>В.Я.Агафонов</a:t>
            </a:r>
            <a:r>
              <a:rPr lang="ru-RU" sz="2800" dirty="0">
                <a:effectLst/>
              </a:rPr>
              <a:t> погиб, не выдав врагу военной тайны.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Приказом министра обороны </a:t>
            </a:r>
            <a:r>
              <a:rPr lang="ru-RU" sz="2800" dirty="0" smtClean="0">
                <a:effectLst/>
              </a:rPr>
              <a:t>СССР №</a:t>
            </a:r>
            <a:r>
              <a:rPr lang="ru-RU" sz="2800" dirty="0">
                <a:effectLst/>
              </a:rPr>
              <a:t>155 от 11 сентября 1945 г. 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Василий Яковлевич Агафонов навечно зачислен в списки экипажа одного из кораблей Черноморского флота.</a:t>
            </a:r>
            <a:endParaRPr lang="ru-RU" sz="2800" dirty="0"/>
          </a:p>
        </p:txBody>
      </p:sp>
      <p:pic>
        <p:nvPicPr>
          <p:cNvPr id="2050" name="Picture 2" descr="https://army-news.ru/images_stati/torpednye_kater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1" y="414139"/>
            <a:ext cx="5789232" cy="25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90" y="413703"/>
            <a:ext cx="46520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Василий Яковлевич Агафонов на фронт был переброшен с Дальнего Востока в декабре 1943. Активно участвовал </a:t>
            </a:r>
            <a:r>
              <a:rPr lang="ru-RU" dirty="0" smtClean="0"/>
              <a:t>в боевых </a:t>
            </a:r>
            <a:r>
              <a:rPr lang="ru-RU" dirty="0"/>
              <a:t>операциях по уничтожению </a:t>
            </a:r>
            <a:r>
              <a:rPr lang="ru-RU" dirty="0" err="1" smtClean="0"/>
              <a:t>плав.средств</a:t>
            </a:r>
            <a:r>
              <a:rPr lang="ru-RU" dirty="0" smtClean="0"/>
              <a:t> </a:t>
            </a:r>
            <a:r>
              <a:rPr lang="ru-RU" dirty="0"/>
              <a:t>противника на коммуникациях Камыш - Бурун - Керчь</a:t>
            </a:r>
            <a:r>
              <a:rPr lang="ru-RU" dirty="0" smtClean="0"/>
              <a:t>, за </a:t>
            </a:r>
            <a:r>
              <a:rPr lang="ru-RU" dirty="0"/>
              <a:t>что награжден орденом </a:t>
            </a:r>
            <a:r>
              <a:rPr lang="ru-RU" dirty="0" smtClean="0"/>
              <a:t>Отечественной войны I </a:t>
            </a:r>
            <a:r>
              <a:rPr lang="ru-RU" dirty="0"/>
              <a:t>степени. Высаживал десант в Керчь</a:t>
            </a:r>
            <a:r>
              <a:rPr lang="ru-RU" dirty="0" smtClean="0"/>
              <a:t>. Торпедировал </a:t>
            </a:r>
            <a:r>
              <a:rPr lang="ru-RU" dirty="0"/>
              <a:t>стратегические объекты противника. Участник небывалого морского перехода торпедных катеров от Фальшивого Геленджика вокруг Крыма до Скадовска.</a:t>
            </a:r>
          </a:p>
          <a:p>
            <a:r>
              <a:rPr lang="ru-RU" dirty="0"/>
              <a:t> О нем писали в журналах и книгах Адмирал Флота Н. Г. Кузнецов, писатель Леонид Соболев, контр-адмирал В.Т. Проценко, флотский журналист </a:t>
            </a:r>
            <a:r>
              <a:rPr lang="ru-RU" dirty="0" smtClean="0"/>
              <a:t>Евгений </a:t>
            </a:r>
            <a:r>
              <a:rPr lang="ru-RU" dirty="0"/>
              <a:t>Юнга, генерал-лейтенант </a:t>
            </a:r>
            <a:r>
              <a:rPr lang="ru-RU" dirty="0" err="1"/>
              <a:t>Куманин</a:t>
            </a:r>
            <a:r>
              <a:rPr lang="ru-RU" dirty="0"/>
              <a:t> и военный историк </a:t>
            </a:r>
            <a:r>
              <a:rPr lang="ru-RU" dirty="0" err="1"/>
              <a:t>Н.П.Вьюненко</a:t>
            </a:r>
            <a:r>
              <a:rPr lang="ru-RU" dirty="0"/>
              <a:t>. Его посмертно представляли к присвоению звания </a:t>
            </a:r>
            <a:r>
              <a:rPr lang="ru-RU" dirty="0" smtClean="0"/>
              <a:t>Героя</a:t>
            </a:r>
            <a:r>
              <a:rPr lang="en-US" dirty="0" smtClean="0"/>
              <a:t> </a:t>
            </a:r>
            <a:r>
              <a:rPr lang="ru-RU" dirty="0" smtClean="0"/>
              <a:t>Советского </a:t>
            </a:r>
            <a:r>
              <a:rPr lang="ru-RU" dirty="0"/>
              <a:t>Союза. Москва </a:t>
            </a:r>
            <a:r>
              <a:rPr lang="ru-RU" dirty="0" smtClean="0"/>
              <a:t>отказала.</a:t>
            </a:r>
            <a:endParaRPr lang="en-US" dirty="0" smtClean="0"/>
          </a:p>
        </p:txBody>
      </p:sp>
      <p:pic>
        <p:nvPicPr>
          <p:cNvPr id="3075" name="Picture 3" descr="C:\Users\user\Desktop\агаф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18216"/>
          <a:stretch/>
        </p:blipFill>
        <p:spPr bwMode="auto">
          <a:xfrm>
            <a:off x="6823710" y="185103"/>
            <a:ext cx="4497726" cy="64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3329752"/>
            <a:ext cx="2948940" cy="311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678" y="2500949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обратились в министерство обороны РФ с просьбой подтвердить информацию о зачислении </a:t>
            </a:r>
            <a:r>
              <a:rPr lang="ru-RU" dirty="0" err="1" smtClean="0"/>
              <a:t>агафонова</a:t>
            </a:r>
            <a:r>
              <a:rPr lang="ru-RU" dirty="0" smtClean="0"/>
              <a:t> в списки личного состава навечно и они ответили официальным письмом.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66" y="183586"/>
            <a:ext cx="5009033" cy="64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364</TotalTime>
  <Words>331</Words>
  <Application>Microsoft Office PowerPoint</Application>
  <PresentationFormat>Произвольный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Damask</vt:lpstr>
      <vt:lpstr>Своих героев нужно знать в лицо…</vt:lpstr>
      <vt:lpstr>Переулок агафонова на карте с.Кротково</vt:lpstr>
      <vt:lpstr>Мы решили провести Опрос жителей с.Кротково, знают ли они в честь кого назван этот переулок. </vt:lpstr>
      <vt:lpstr>Чтобы рассказать людям об этом отважном человеке,уроженце нашего села,  Начинаем сбор информации</vt:lpstr>
      <vt:lpstr>Биография</vt:lpstr>
      <vt:lpstr>Подвиг Агафонова</vt:lpstr>
      <vt:lpstr>Подвиг агафонова</vt:lpstr>
      <vt:lpstr>Презентация PowerPoint</vt:lpstr>
      <vt:lpstr>Мы обратились в министерство обороны РФ с просьбой подтвердить информацию о зачислении агафонова в списки личного состава навечно и они ответили официальным письмом.</vt:lpstr>
      <vt:lpstr>Захоронение</vt:lpstr>
      <vt:lpstr>Результат: БРОШЮРЫ ДЛЯ ЖИТЕЛЕЙ С.КРОТКОВО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Своих героев нужно знать в лицо…</dc:title>
  <dc:creator>Алёна Аверьянова</dc:creator>
  <cp:lastModifiedBy>user</cp:lastModifiedBy>
  <cp:revision>35</cp:revision>
  <dcterms:created xsi:type="dcterms:W3CDTF">2020-02-25T17:01:57Z</dcterms:created>
  <dcterms:modified xsi:type="dcterms:W3CDTF">2021-05-20T06:15:36Z</dcterms:modified>
</cp:coreProperties>
</file>